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B8BDF-20BE-46E4-AF97-1F16DCF65CDA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9F397-1BC2-43E8-A8D0-0DAEDA46BA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5525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9095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225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5883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857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618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7097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8460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7935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624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72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9336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3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694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5311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8287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429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6274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02272-8AC1-4778-B181-6BDE8A622C2E}" type="datetimeFigureOut">
              <a:rPr lang="zh-CN" altLang="en-US" smtClean="0"/>
              <a:t>2022/12/29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EC1CE-6F8D-4846-8F46-0FE52126CB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894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267B6D-8EA6-28A6-7BE5-C95E5B5C80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7363" y="2350251"/>
            <a:ext cx="9271819" cy="137307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“党的二十大”精神学习座谈会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FB897A4-76E1-38D0-4372-D3119AF367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华文隶书" panose="02010800040101010101" pitchFamily="2" charset="-122"/>
                <a:ea typeface="华文隶书" panose="02010800040101010101" pitchFamily="2" charset="-122"/>
              </a:rPr>
              <a:t>中山大学国家治理研究院</a:t>
            </a:r>
            <a:endParaRPr lang="en-US" altLang="zh-CN" sz="2800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  <a:p>
            <a:r>
              <a:rPr lang="en-US" altLang="zh-CN" sz="2400" dirty="0"/>
              <a:t>2022.12.08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12716718"/>
      </p:ext>
    </p:extLst>
  </p:cSld>
  <p:clrMapOvr>
    <a:masterClrMapping/>
  </p:clrMapOvr>
</p:sld>
</file>

<file path=ppt/theme/theme1.xml><?xml version="1.0" encoding="utf-8"?>
<a:theme xmlns:a="http://schemas.openxmlformats.org/drawingml/2006/main" name="柏林">
  <a:themeElements>
    <a:clrScheme name="柏林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柏林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柏林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TM04033917[[fn=柏林]]</Template>
  <TotalTime>102</TotalTime>
  <Words>11</Words>
  <Application>Microsoft Office PowerPoint</Application>
  <PresentationFormat>宽屏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华文隶书</vt:lpstr>
      <vt:lpstr>Arial</vt:lpstr>
      <vt:lpstr>Trebuchet MS</vt:lpstr>
      <vt:lpstr>柏林</vt:lpstr>
      <vt:lpstr>“党的二十大”精神学习座谈会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“党的二十大”精神学习体会</dc:title>
  <dc:creator>一林 张</dc:creator>
  <cp:lastModifiedBy>C XN</cp:lastModifiedBy>
  <cp:revision>4</cp:revision>
  <dcterms:created xsi:type="dcterms:W3CDTF">2022-12-07T15:27:53Z</dcterms:created>
  <dcterms:modified xsi:type="dcterms:W3CDTF">2022-12-29T02:48:09Z</dcterms:modified>
</cp:coreProperties>
</file>